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15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833"/>
  </p:normalViewPr>
  <p:slideViewPr>
    <p:cSldViewPr snapToGrid="0">
      <p:cViewPr varScale="1">
        <p:scale>
          <a:sx n="56" d="100"/>
          <a:sy n="56" d="100"/>
        </p:scale>
        <p:origin x="24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38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2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3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8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5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0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2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8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1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09378-308D-D74A-8441-DB91D8429E64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C2062-51C2-9349-BF7E-8EB13ECF4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7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perville-lib.org/" TargetMode="External"/><Relationship Id="rId7" Type="http://schemas.openxmlformats.org/officeDocument/2006/relationships/image" Target="../media/image5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f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8AC3F977-09ED-AB2A-CCEA-429D8DAF54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35" b="9896"/>
          <a:stretch/>
        </p:blipFill>
        <p:spPr>
          <a:xfrm rot="16200000">
            <a:off x="-1141699" y="1127919"/>
            <a:ext cx="10088562" cy="777240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105EA2-36E1-C9F8-D2DC-28A5C4D5EB96}"/>
              </a:ext>
            </a:extLst>
          </p:cNvPr>
          <p:cNvSpPr txBox="1"/>
          <p:nvPr/>
        </p:nvSpPr>
        <p:spPr>
          <a:xfrm>
            <a:off x="295083" y="105826"/>
            <a:ext cx="7270373" cy="1200329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Chalkboard SE" panose="03050602040202020205" pitchFamily="66" charset="77"/>
              </a:rPr>
              <a:t>MEMORY CAFÉ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D8CB64-4631-C244-705E-67301C02B88B}"/>
              </a:ext>
            </a:extLst>
          </p:cNvPr>
          <p:cNvSpPr txBox="1"/>
          <p:nvPr/>
        </p:nvSpPr>
        <p:spPr>
          <a:xfrm>
            <a:off x="53786" y="1488218"/>
            <a:ext cx="7548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halkboard SE" panose="03050602040202020205" pitchFamily="66" charset="77"/>
                <a:cs typeface="Arial" panose="020B0604020202020204" pitchFamily="34" charset="0"/>
              </a:rPr>
              <a:t>Sponsored by Dementia Friendly Naperville and</a:t>
            </a:r>
          </a:p>
          <a:p>
            <a:pPr algn="ctr"/>
            <a:r>
              <a:rPr lang="en-US" sz="1400" b="1" dirty="0">
                <a:latin typeface="Chalkboard SE" panose="03050602040202020205" pitchFamily="66" charset="77"/>
                <a:cs typeface="Arial" panose="020B0604020202020204" pitchFamily="34" charset="0"/>
              </a:rPr>
              <a:t> the Naperville Senior Task Force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6FAB60-D3F1-EAB3-AFD5-B272DD0FA3B0}"/>
              </a:ext>
            </a:extLst>
          </p:cNvPr>
          <p:cNvSpPr txBox="1"/>
          <p:nvPr/>
        </p:nvSpPr>
        <p:spPr>
          <a:xfrm rot="10800000" flipV="1">
            <a:off x="0" y="2128883"/>
            <a:ext cx="7673786" cy="21279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latin typeface="Chalkboard SE" panose="03050602040202020205" pitchFamily="66" charset="77"/>
                <a:cs typeface="Arial" panose="020B0604020202020204" pitchFamily="34" charset="0"/>
              </a:rPr>
              <a:t>Join us for a social gathering of individuals living with dementia and their care partners.  We offer a place where both care partner and care recipient can socialize together and connect with others in similar situations.  Activities at this </a:t>
            </a:r>
            <a:r>
              <a:rPr lang="en-US" b="1" dirty="0">
                <a:latin typeface="Chalkboard SE" panose="03050602040202020205" pitchFamily="66" charset="77"/>
                <a:cs typeface="Arial" panose="020B0604020202020204" pitchFamily="34" charset="0"/>
              </a:rPr>
              <a:t>FREE</a:t>
            </a:r>
            <a:r>
              <a:rPr lang="en-US" dirty="0">
                <a:latin typeface="Chalkboard SE" panose="03050602040202020205" pitchFamily="66" charset="77"/>
                <a:cs typeface="Arial" panose="020B0604020202020204" pitchFamily="34" charset="0"/>
              </a:rPr>
              <a:t> event vary including education, music, games and arts.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8D544D-6C05-5560-ECF8-4768D874227E}"/>
              </a:ext>
            </a:extLst>
          </p:cNvPr>
          <p:cNvSpPr txBox="1"/>
          <p:nvPr/>
        </p:nvSpPr>
        <p:spPr>
          <a:xfrm>
            <a:off x="3532186" y="4365361"/>
            <a:ext cx="4058470" cy="1569660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mic Sans MS" panose="030F0902030302020204" pitchFamily="66" charset="0"/>
                <a:cs typeface="Arial" panose="020B0604020202020204" pitchFamily="34" charset="0"/>
              </a:rPr>
              <a:t>Memory Cafés are held</a:t>
            </a:r>
          </a:p>
          <a:p>
            <a:pPr algn="ctr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mic Sans MS" panose="030F0902030302020204" pitchFamily="66" charset="0"/>
                <a:cs typeface="Arial" panose="020B0604020202020204" pitchFamily="34" charset="0"/>
              </a:rPr>
              <a:t> on the second Tuesday</a:t>
            </a:r>
          </a:p>
          <a:p>
            <a:pPr algn="ctr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mic Sans MS" panose="030F0902030302020204" pitchFamily="66" charset="0"/>
                <a:cs typeface="Arial" panose="020B0604020202020204" pitchFamily="34" charset="0"/>
              </a:rPr>
              <a:t> of every month</a:t>
            </a:r>
          </a:p>
          <a:p>
            <a:pPr algn="ctr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mic Sans MS" panose="030F0902030302020204" pitchFamily="66" charset="0"/>
                <a:cs typeface="Arial" panose="020B0604020202020204" pitchFamily="34" charset="0"/>
              </a:rPr>
              <a:t>2:00 pm to 3:30 pm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B316C0-93A8-8CC7-D7E0-777A2376BE31}"/>
              </a:ext>
            </a:extLst>
          </p:cNvPr>
          <p:cNvSpPr txBox="1"/>
          <p:nvPr/>
        </p:nvSpPr>
        <p:spPr>
          <a:xfrm rot="10800000" flipV="1">
            <a:off x="881529" y="8220582"/>
            <a:ext cx="6400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 Register online at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www.naperville-lib.org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 Walk-ins are welcome.  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For more information, call Lisa Kirchner at (630) 710-7502.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81BFD69-609C-E369-1C26-64CBC5F0F8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758" y="6099113"/>
            <a:ext cx="2641586" cy="175005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76A27D-6E0C-38F5-029A-0068FCC6521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667" t="19981" r="39041" b="13538"/>
          <a:stretch/>
        </p:blipFill>
        <p:spPr>
          <a:xfrm>
            <a:off x="881529" y="4374284"/>
            <a:ext cx="1906045" cy="151827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D6E0EB7-DA39-BD4D-995F-8EB3E8225BDB}"/>
              </a:ext>
            </a:extLst>
          </p:cNvPr>
          <p:cNvSpPr txBox="1"/>
          <p:nvPr/>
        </p:nvSpPr>
        <p:spPr>
          <a:xfrm>
            <a:off x="4081928" y="6441615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halkboard SE" panose="03050602040202020205" pitchFamily="66" charset="77"/>
              </a:rPr>
              <a:t>Location: Naperville Public Library, 95</a:t>
            </a:r>
            <a:r>
              <a:rPr lang="en-US" baseline="30000" dirty="0">
                <a:latin typeface="Chalkboard SE" panose="03050602040202020205" pitchFamily="66" charset="77"/>
              </a:rPr>
              <a:t>th</a:t>
            </a:r>
            <a:r>
              <a:rPr lang="en-US" dirty="0">
                <a:latin typeface="Chalkboard SE" panose="03050602040202020205" pitchFamily="66" charset="77"/>
              </a:rPr>
              <a:t> Street Branch, 3015 Cedar Glade Dr. Naperville</a:t>
            </a:r>
          </a:p>
        </p:txBody>
      </p:sp>
      <p:pic>
        <p:nvPicPr>
          <p:cNvPr id="13" name="Picture 12" descr="A parking lot in front of a building&#10;&#10;Description automatically generated with medium confidence">
            <a:extLst>
              <a:ext uri="{FF2B5EF4-FFF2-40B4-BE49-F238E27FC236}">
                <a16:creationId xmlns:a16="http://schemas.microsoft.com/office/drawing/2014/main" id="{BA15C313-DA04-4D4B-A777-82D066ACC6ED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959" y="8992659"/>
            <a:ext cx="1521933" cy="8211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12B9F9-DEA3-1143-8382-7084103D42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51299" y="9005580"/>
            <a:ext cx="1642367" cy="82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116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89</TotalTime>
  <Words>127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Chalkboard SE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Lloyd</dc:creator>
  <cp:lastModifiedBy>Vijay Murugesan</cp:lastModifiedBy>
  <cp:revision>11</cp:revision>
  <cp:lastPrinted>2023-05-08T20:51:42Z</cp:lastPrinted>
  <dcterms:created xsi:type="dcterms:W3CDTF">2023-03-01T03:15:16Z</dcterms:created>
  <dcterms:modified xsi:type="dcterms:W3CDTF">2023-09-14T17:59:55Z</dcterms:modified>
</cp:coreProperties>
</file>